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82180-F531-C06C-A37E-6097671D5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556FE7-A979-BF35-3EAB-6FDF5C06C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C29B66-1D89-AC87-2C12-06FD3790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D462B4-3BBC-D644-9BD5-C1E0F588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DC4033-7D3E-4F12-AF15-4C4CE034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8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AE6F4-AE1E-9F82-A4B7-99AAD754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EB181E-277D-3357-48E9-77B885F45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543EC1-D789-4A9B-7BD3-0D9F70FB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B76600-82E5-C40D-1B36-23BDE3E7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8E9635-616E-95A6-59B5-83634455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82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873A40D-1FEA-5D82-D0A0-B733034CC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E9FEAD-3C5B-A224-4A2D-E681F8D5E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D51EB3-5EFD-9A4F-6F9F-6C194B7B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378431-89C3-D457-9C8F-DB795370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A8F66-661C-7557-1635-CDCA80C5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86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31FB2-8580-7FBA-46EE-BB141B16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93E8DB-81B1-E8BE-866D-CD27C37B9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E283B0-EF2A-5972-72D0-AC83A086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F78C46-60BF-1A39-10D9-AFF7C7F5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6D2AE6-A4CC-A6D9-455E-E5E1A03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77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68B32-9E84-0BCB-AC03-9DFD35F2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993D2D-719E-B1B6-B90B-7F6001CF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EDD830-753B-282D-5479-430D0E3A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EDB6FC-C74B-D715-7875-9752DE6C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666924-6664-1905-569F-0E1960D5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5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4462-FB4F-8FCC-7EBD-DB0A3533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9B8ECA-6490-D258-3A98-7ACE08248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6BE558-29D7-95D5-F7A3-0E76A9F01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185D12-3108-9120-2162-41B7A19E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861C11-DB30-9097-8800-15FC7C1E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0EA995-372D-BF23-88E7-750BB706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76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8858F-43E1-F5E9-28A5-6A4FA215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EC6B81-4B50-5AB3-BFDE-7AB0CE0E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7894F6-6FDE-54C1-DC48-8BA1C5871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6BE99D-DC8C-FD8E-4993-298291E86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5651E4-2113-E6D4-9214-F9FBDE0F3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DDEB1D2-370C-BC5F-3FEB-C3A70203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303A2C-0047-A7E1-61BE-0B6D7683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54CC74-8453-F44B-D5AD-1540D6D4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25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478D8-9703-CA25-0849-FE992F64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F3D4D0-6705-E43A-B1A3-4FDE469A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FD1BE4-9ED1-9AF5-2D28-70CB09E2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50B9A5-D825-1515-1F94-30714083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0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219EA6-6C24-F0BC-EDE2-9A3E82C96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2EA8FF-5AE7-81BF-ED83-734918F0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90167C-B133-931B-CBE0-50FA8591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4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BB409-A7F5-09E2-96C0-CB615E19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DF40C7-7CDC-C766-EC48-09EB9D94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E05E5E-E70E-50CE-CB46-7D4BF5DF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BD4811-515F-8245-79B8-AB3F4416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9D4170-7D0F-2065-849B-21245B67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AE763C-AF60-11BB-13DA-E28BF810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76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91B5B-9C64-7BEF-576C-B2C4B208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99C5A8-17AD-9BC9-09B8-421A5794A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EAB004-9F21-3DE0-2083-FEFB317CB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B698D3-E480-E508-C6E1-AA9A61D0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7924FC-2C06-8259-030C-F71B78E2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5D3457-415C-3CBB-39CA-724E59C1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1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7EF152A-BB5A-65E1-DEAE-98A24823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D995DB-2064-C241-1BC8-BBC273014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9A021D-2F58-E60C-BE82-D20A2D6FB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C006-300A-4E66-AC54-A6D1157C677F}" type="datetimeFigureOut">
              <a:rPr lang="nl-NL" smtClean="0"/>
              <a:t>20-12-2022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65EB76-E003-2881-C07B-EAD1A5EB2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930E82-B577-5A30-AE75-D3443BFD6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7E15-51FB-427E-80CA-2DB825667E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75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153F00-4A05-32E1-DBBF-599DC6F1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27" y="4482317"/>
            <a:ext cx="5062781" cy="228995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2"/>
                </a:solidFill>
              </a:rPr>
              <a:t>Caroline Kampfraath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/>
                </a:solidFill>
              </a:rPr>
              <a:t>The</a:t>
            </a:r>
            <a:r>
              <a:rPr lang="en-US" sz="3000" dirty="0">
                <a:solidFill>
                  <a:schemeClr val="accent2"/>
                </a:solidFill>
              </a:rPr>
              <a:t> Tentacles of the River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2"/>
                </a:solidFill>
              </a:rPr>
              <a:t>Polyester, 300x150cm, details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2"/>
                </a:solidFill>
              </a:rPr>
              <a:t>www.carolinekampfraath.nl</a:t>
            </a:r>
          </a:p>
          <a:p>
            <a:pPr marL="0" indent="0">
              <a:buNone/>
            </a:pPr>
            <a:endParaRPr lang="en-US" sz="15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accent2"/>
                </a:solidFill>
              </a:rPr>
              <a:t>In </a:t>
            </a:r>
            <a:r>
              <a:rPr lang="en-US" sz="1500" dirty="0" err="1">
                <a:solidFill>
                  <a:schemeClr val="accent2"/>
                </a:solidFill>
              </a:rPr>
              <a:t>opdracht</a:t>
            </a:r>
            <a:r>
              <a:rPr lang="en-US" sz="1500" dirty="0">
                <a:solidFill>
                  <a:schemeClr val="accent2"/>
                </a:solidFill>
              </a:rPr>
              <a:t> van Yellow Research - </a:t>
            </a:r>
            <a:r>
              <a:rPr lang="en-US" sz="1500" dirty="0" err="1">
                <a:solidFill>
                  <a:schemeClr val="accent2"/>
                </a:solidFill>
              </a:rPr>
              <a:t>Foto</a:t>
            </a:r>
            <a:r>
              <a:rPr lang="en-US" sz="1500" dirty="0">
                <a:solidFill>
                  <a:schemeClr val="accent2"/>
                </a:solidFill>
              </a:rPr>
              <a:t> Margareta Svensson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vissen, haai, zand, hydrozoans&#10;&#10;Automatisch gegenereerde beschrijving">
            <a:extLst>
              <a:ext uri="{FF2B5EF4-FFF2-40B4-BE49-F238E27FC236}">
                <a16:creationId xmlns:a16="http://schemas.microsoft.com/office/drawing/2014/main" id="{794C1126-4E1C-1DEC-1824-C7BCF0FC9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822"/>
          <a:stretch/>
        </p:blipFill>
        <p:spPr>
          <a:xfrm>
            <a:off x="5662482" y="0"/>
            <a:ext cx="6564150" cy="702926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FD2A866-2BF1-5850-C9D4-AE9828481A7D}"/>
              </a:ext>
            </a:extLst>
          </p:cNvPr>
          <p:cNvSpPr/>
          <p:nvPr/>
        </p:nvSpPr>
        <p:spPr>
          <a:xfrm>
            <a:off x="9205" y="656216"/>
            <a:ext cx="5380373" cy="1667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75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D7261-E07A-26C1-9C7A-6E73C83B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ongewerveld, buiten, neteldieren, hydrozoans&#10;&#10;Automatisch gegenereerde beschrijving">
            <a:extLst>
              <a:ext uri="{FF2B5EF4-FFF2-40B4-BE49-F238E27FC236}">
                <a16:creationId xmlns:a16="http://schemas.microsoft.com/office/drawing/2014/main" id="{EEB65AD4-9599-1A81-EBC5-A490858C0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814"/>
            <a:ext cx="12192000" cy="8362686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F3B0032-DE76-0714-E75E-FF9675EA04C9}"/>
              </a:ext>
            </a:extLst>
          </p:cNvPr>
          <p:cNvSpPr txBox="1"/>
          <p:nvPr/>
        </p:nvSpPr>
        <p:spPr>
          <a:xfrm>
            <a:off x="96819" y="258184"/>
            <a:ext cx="1209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    Een                                                                                 </a:t>
            </a:r>
            <a:r>
              <a:rPr lang="nl-NL" sz="3200" dirty="0">
                <a:solidFill>
                  <a:schemeClr val="accent2">
                    <a:lumMod val="75000"/>
                  </a:schemeClr>
                </a:solidFill>
              </a:rPr>
              <a:t>mooi     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2023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EDCEF98-474F-2CCD-82B5-81B29D454FE7}"/>
              </a:ext>
            </a:extLst>
          </p:cNvPr>
          <p:cNvSpPr txBox="1"/>
          <p:nvPr/>
        </p:nvSpPr>
        <p:spPr>
          <a:xfrm>
            <a:off x="2498169" y="7392115"/>
            <a:ext cx="740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Caroline Kampfraath, Frank Evelein, Emma en Floortje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D14AEEE-E3CC-9093-9BCE-7BE039710A5A}"/>
              </a:ext>
            </a:extLst>
          </p:cNvPr>
          <p:cNvSpPr txBox="1"/>
          <p:nvPr/>
        </p:nvSpPr>
        <p:spPr>
          <a:xfrm>
            <a:off x="1699707" y="5766098"/>
            <a:ext cx="832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                    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                Caroline Kampfraath  Frank Evelein  Emma en Floortje</a:t>
            </a:r>
          </a:p>
        </p:txBody>
      </p:sp>
    </p:spTree>
    <p:extLst>
      <p:ext uri="{BB962C8B-B14F-4D97-AF65-F5344CB8AC3E}">
        <p14:creationId xmlns:p14="http://schemas.microsoft.com/office/powerpoint/2010/main" val="2971902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48</Words>
  <Application>Microsoft Office PowerPoint</Application>
  <PresentationFormat>Breedbeeld</PresentationFormat>
  <Paragraphs>12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Caroline Kampfraath</dc:creator>
  <cp:lastModifiedBy>Caroline Kampfraath</cp:lastModifiedBy>
  <cp:revision>5</cp:revision>
  <dcterms:created xsi:type="dcterms:W3CDTF">2022-12-17T15:06:34Z</dcterms:created>
  <dcterms:modified xsi:type="dcterms:W3CDTF">2022-12-20T10:44:58Z</dcterms:modified>
</cp:coreProperties>
</file>